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pPr/>
              <a:t>16/10/2023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czappa.edu.i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5728" y="2132856"/>
            <a:ext cx="9144000" cy="2304256"/>
          </a:xfrm>
        </p:spPr>
        <p:txBody>
          <a:bodyPr>
            <a:noAutofit/>
          </a:bodyPr>
          <a:lstStyle/>
          <a:p>
            <a:r>
              <a:rPr lang="it-IT" sz="6000" b="1" dirty="0" smtClean="0"/>
              <a:t>TUTORIAL PER PRENOTARE</a:t>
            </a:r>
            <a:br>
              <a:rPr lang="it-IT" sz="6000" b="1" dirty="0" smtClean="0"/>
            </a:br>
            <a:r>
              <a:rPr lang="it-IT" sz="6000" b="1" dirty="0" smtClean="0"/>
              <a:t>UN HELPING</a:t>
            </a:r>
            <a:endParaRPr lang="it-IT" sz="6000" b="1" dirty="0"/>
          </a:p>
        </p:txBody>
      </p:sp>
      <p:pic>
        <p:nvPicPr>
          <p:cNvPr id="7170" name="Picture 2" descr="F:\Zappa2022-23\logonuovocentrat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3029" y="260648"/>
            <a:ext cx="2173427" cy="175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11550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Peppe\Desktop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867650" cy="425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611560" y="476672"/>
            <a:ext cx="7939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ACCEDI AL SITO </a:t>
            </a:r>
            <a:r>
              <a:rPr lang="it-IT" dirty="0" smtClean="0">
                <a:latin typeface="Arial Rounded MT Bold" pitchFamily="34" charset="0"/>
                <a:hlinkClick r:id="rId3"/>
              </a:rPr>
              <a:t>WWW.ITCZAPPA.EDU.IT</a:t>
            </a:r>
            <a:endParaRPr lang="it-IT" dirty="0" smtClean="0">
              <a:latin typeface="Arial Rounded MT Bold" pitchFamily="34" charset="0"/>
            </a:endParaRP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flipH="1">
            <a:off x="2339752" y="934443"/>
            <a:ext cx="756000" cy="86409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5133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000372"/>
            <a:ext cx="7715272" cy="222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611560" y="47667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SCORRI LA PAGINA, IN BASSO TROVERAI TRA I SERVIZI IL PULSANTE HELPING CHE DOVRAI CLICCARE</a:t>
            </a: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285984" y="1643050"/>
            <a:ext cx="0" cy="213451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2359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3116"/>
            <a:ext cx="6140450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5940152" y="90872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LEGGI LA CIRCOLARE</a:t>
            </a: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rot="5400000">
            <a:off x="5468965" y="1944571"/>
            <a:ext cx="2659166" cy="159557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99544" y="5445224"/>
            <a:ext cx="513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ADESSO PUOI ACCEDERE AL MODULO GOOGLE</a:t>
            </a:r>
          </a:p>
          <a:p>
            <a:endParaRPr lang="it-IT" dirty="0"/>
          </a:p>
        </p:txBody>
      </p:sp>
      <p:cxnSp>
        <p:nvCxnSpPr>
          <p:cNvPr id="11" name="Connettore 2 10"/>
          <p:cNvCxnSpPr/>
          <p:nvPr/>
        </p:nvCxnSpPr>
        <p:spPr>
          <a:xfrm rot="16200000" flipV="1">
            <a:off x="4028519" y="4829737"/>
            <a:ext cx="801210" cy="28575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8649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71480"/>
            <a:ext cx="480695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6644810" y="928670"/>
            <a:ext cx="2499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LEGGI BENE IL REGOLAMENTO</a:t>
            </a: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rot="5400000">
            <a:off x="6107919" y="2035958"/>
            <a:ext cx="1500197" cy="85725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571868" y="6211669"/>
            <a:ext cx="5136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INSERISCI LA TUA MAIL @ITCZAPPA</a:t>
            </a:r>
          </a:p>
          <a:p>
            <a:endParaRPr lang="it-IT" dirty="0">
              <a:latin typeface="Arial Rounded MT Bold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rot="10800000">
            <a:off x="3500430" y="5357826"/>
            <a:ext cx="785818" cy="7143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9121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146660" cy="387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4067944" y="439261"/>
            <a:ext cx="5076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latin typeface="Arial Rounded MT Bold" pitchFamily="34" charset="0"/>
              </a:rPr>
              <a:t>INSERISCI IL TUO NOME E I NOMI DEI TUOI COMPAGNI</a:t>
            </a:r>
            <a:endParaRPr lang="it-IT" dirty="0">
              <a:latin typeface="Arial Rounded MT Bold" pitchFamily="34" charset="0"/>
            </a:endParaRPr>
          </a:p>
          <a:p>
            <a:pPr algn="ctr"/>
            <a:r>
              <a:rPr lang="it-IT" dirty="0" smtClean="0">
                <a:latin typeface="Arial Rounded MT Bold" pitchFamily="34" charset="0"/>
              </a:rPr>
              <a:t>(DOVETE ESSERE ALMENO IN 3)</a:t>
            </a:r>
          </a:p>
          <a:p>
            <a:endParaRPr lang="it-IT" dirty="0">
              <a:latin typeface="Arial Rounded MT Bold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 rot="10800000" flipV="1">
            <a:off x="4214810" y="1412776"/>
            <a:ext cx="2391162" cy="208766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535996" y="5877272"/>
            <a:ext cx="3678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INSERISCI LA TUA CLASSE</a:t>
            </a:r>
          </a:p>
          <a:p>
            <a:endParaRPr lang="it-IT" dirty="0">
              <a:latin typeface="Arial Rounded MT Bold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rot="10800000">
            <a:off x="3929058" y="4857761"/>
            <a:ext cx="2568886" cy="92775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42721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642918"/>
            <a:ext cx="6352077" cy="4981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/>
          <p:cNvSpPr txBox="1"/>
          <p:nvPr/>
        </p:nvSpPr>
        <p:spPr>
          <a:xfrm>
            <a:off x="6210024" y="1411035"/>
            <a:ext cx="293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SCEGLI LA MATERIA </a:t>
            </a:r>
          </a:p>
          <a:p>
            <a:endParaRPr lang="it-IT" dirty="0"/>
          </a:p>
        </p:txBody>
      </p:sp>
      <p:cxnSp>
        <p:nvCxnSpPr>
          <p:cNvPr id="6" name="Connettore 2 5"/>
          <p:cNvCxnSpPr/>
          <p:nvPr/>
        </p:nvCxnSpPr>
        <p:spPr>
          <a:xfrm rot="10800000" flipV="1">
            <a:off x="5715008" y="1844824"/>
            <a:ext cx="1161248" cy="36973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5652120" y="3933056"/>
            <a:ext cx="3234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SPECIFICA L’ARGOMENTO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endParaRPr lang="it-IT" dirty="0">
              <a:latin typeface="Arial Rounded MT Bold" pitchFamily="34" charset="0"/>
            </a:endParaRPr>
          </a:p>
        </p:txBody>
      </p:sp>
      <p:cxnSp>
        <p:nvCxnSpPr>
          <p:cNvPr id="11" name="Connettore 2 10"/>
          <p:cNvCxnSpPr/>
          <p:nvPr/>
        </p:nvCxnSpPr>
        <p:spPr>
          <a:xfrm rot="10800000">
            <a:off x="2928926" y="5572140"/>
            <a:ext cx="1427050" cy="7371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4355976" y="6142408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CLICCA INVIA (SOLO UNA VOLTA!)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endParaRPr lang="it-IT" dirty="0">
              <a:latin typeface="Arial Rounded MT Bold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>
            <a:off x="4067944" y="4293096"/>
            <a:ext cx="2808312" cy="43734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98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22416" y="342984"/>
            <a:ext cx="8426048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Arial Rounded MT Bold" pitchFamily="34" charset="0"/>
              </a:rPr>
              <a:t>ADESSO ATTENDI LA RISPOSTA DI CONFERMA DELLA LEZIONE DAL DOCENTE.</a:t>
            </a:r>
          </a:p>
          <a:p>
            <a:endParaRPr lang="it-IT" dirty="0">
              <a:latin typeface="Arial Rounded MT Bold" pitchFamily="34" charset="0"/>
            </a:endParaRPr>
          </a:p>
          <a:p>
            <a:endParaRPr lang="it-IT" dirty="0" smtClean="0">
              <a:latin typeface="Arial Rounded MT Bold" pitchFamily="34" charset="0"/>
            </a:endParaRPr>
          </a:p>
          <a:p>
            <a:r>
              <a:rPr lang="it-IT" sz="2000" b="1" dirty="0" smtClean="0">
                <a:latin typeface="Arial Rounded MT Bold" pitchFamily="34" charset="0"/>
              </a:rPr>
              <a:t>RICORDA:</a:t>
            </a:r>
          </a:p>
          <a:p>
            <a:endParaRPr lang="it-IT" dirty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latin typeface="Arial Rounded MT Bold" pitchFamily="34" charset="0"/>
              </a:rPr>
              <a:t>DEVI EFFETTUARE LA PRENOTAZIONE UNA SETTIMANA PRIMA DELLA  DATA IN CUI SVOLGERAI LA LEZIONE. 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latin typeface="Arial Rounded MT Bold" pitchFamily="34" charset="0"/>
              </a:rPr>
              <a:t>LE LEZIONI POSSONO ESSERE SVOLTE IN GRUPPI DA ALMENO 3 PERSONE.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latin typeface="Arial Rounded MT Bold" pitchFamily="34" charset="0"/>
              </a:rPr>
              <a:t>PUOI SCEGLIERE QUALSIASI MATERIA E DOCENTE TRA QUELLE DISPONIBILI.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 Rounded MT Bold" pitchFamily="34" charset="0"/>
            </a:endParaRPr>
          </a:p>
          <a:p>
            <a:pPr marL="285750" indent="-285750">
              <a:buFontTx/>
              <a:buChar char="-"/>
            </a:pPr>
            <a:endParaRPr lang="it-IT" dirty="0" smtClean="0">
              <a:latin typeface="Arial Rounded MT Bold" pitchFamily="34" charset="0"/>
            </a:endParaRPr>
          </a:p>
          <a:p>
            <a:r>
              <a:rPr lang="it-IT" dirty="0" smtClean="0">
                <a:latin typeface="Arial Rounded MT Bold" pitchFamily="34" charset="0"/>
              </a:rPr>
              <a:t>SE HAI DOMANDE PUOI CONTATTARE IL REFERENTE:</a:t>
            </a:r>
          </a:p>
          <a:p>
            <a:endParaRPr lang="it-IT" dirty="0" smtClean="0">
              <a:latin typeface="Arial Rounded MT Bold" pitchFamily="34" charset="0"/>
            </a:endParaRPr>
          </a:p>
          <a:p>
            <a:r>
              <a:rPr lang="it-IT" sz="2000" b="1" dirty="0" smtClean="0">
                <a:latin typeface="Arial Rounded MT Bold" pitchFamily="34" charset="0"/>
              </a:rPr>
              <a:t>giuseppe.penna@itczappa.it</a:t>
            </a:r>
          </a:p>
          <a:p>
            <a:pPr marL="285750" indent="-285750">
              <a:buFontTx/>
              <a:buChar char="-"/>
            </a:pPr>
            <a:endParaRPr lang="it-IT" dirty="0">
              <a:latin typeface="Arial Rounded MT Bold" pitchFamily="34" charset="0"/>
            </a:endParaRPr>
          </a:p>
          <a:p>
            <a:endParaRPr lang="it-IT" dirty="0" smtClean="0">
              <a:latin typeface="Arial Rounded MT Bold" pitchFamily="34" charset="0"/>
            </a:endParaRPr>
          </a:p>
          <a:p>
            <a:endParaRPr lang="it-IT" dirty="0">
              <a:latin typeface="Arial Rounded MT Bold" pitchFamily="34" charset="0"/>
            </a:endParaRPr>
          </a:p>
          <a:p>
            <a:r>
              <a:rPr lang="it-IT" dirty="0" smtClean="0">
                <a:latin typeface="Arial Rounded MT Bold" pitchFamily="34" charset="0"/>
              </a:rPr>
              <a:t> </a:t>
            </a:r>
          </a:p>
          <a:p>
            <a:endParaRPr lang="it-IT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488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135</Words>
  <Application>Microsoft Office PowerPoint</Application>
  <PresentationFormat>Presentazione su schermo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TUTORIAL PER PRENOTARE UN HELPING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Giuseppe Penna</dc:creator>
  <cp:lastModifiedBy>fa zappa</cp:lastModifiedBy>
  <cp:revision>6</cp:revision>
  <dcterms:created xsi:type="dcterms:W3CDTF">2022-10-19T16:38:45Z</dcterms:created>
  <dcterms:modified xsi:type="dcterms:W3CDTF">2023-10-16T13:05:59Z</dcterms:modified>
</cp:coreProperties>
</file>